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8"/>
  </p:notesMasterIdLst>
  <p:sldIdLst>
    <p:sldId id="341" r:id="rId2"/>
    <p:sldId id="354" r:id="rId3"/>
    <p:sldId id="336" r:id="rId4"/>
    <p:sldId id="342" r:id="rId5"/>
    <p:sldId id="343" r:id="rId6"/>
    <p:sldId id="35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2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4/20/2023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6094520" cy="59944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April 20, 2023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SECRETARY REPORT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SOLICITOR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ENFORCEMENT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ZONING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ENGINEER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COLLECTOR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SAFETY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PLANNING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SHADE TREE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MS4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DPW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ENFORCEMENT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WOODLANDS SEWER PROJECT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RESOLUTION FOR PENSION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JERMYN 150 DONATION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 BUSINESS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050" b="1" kern="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4/20/2023</a:t>
            </a:r>
            <a:endParaRPr lang="en-US" sz="2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American Rescue Plan Fund			   135,709.98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	     10,728.61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5,021.82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		   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	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115,614.18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FNB 						6,270.88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		1,459.09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		 1,024.46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	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22,556.55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		 1,035.11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		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 113.16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		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 159.81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FNB 					       67,871.38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		    223.00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	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27,190.73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      1,875.76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FNB 				     112,559.95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	     509,637.16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91,853.04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				Long Term Debt		   240,331.54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10064</TotalTime>
  <Words>286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Shannon Lee</cp:lastModifiedBy>
  <cp:revision>172</cp:revision>
  <dcterms:created xsi:type="dcterms:W3CDTF">2019-10-03T16:39:17Z</dcterms:created>
  <dcterms:modified xsi:type="dcterms:W3CDTF">2023-04-20T19:07:38Z</dcterms:modified>
</cp:coreProperties>
</file>